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65" r:id="rId3"/>
    <p:sldId id="263" r:id="rId4"/>
    <p:sldId id="264" r:id="rId5"/>
    <p:sldId id="267" r:id="rId6"/>
    <p:sldId id="259" r:id="rId7"/>
    <p:sldId id="271" r:id="rId8"/>
    <p:sldId id="268" r:id="rId9"/>
    <p:sldId id="257" r:id="rId10"/>
    <p:sldId id="269" r:id="rId11"/>
    <p:sldId id="260" r:id="rId12"/>
    <p:sldId id="270" r:id="rId13"/>
  </p:sldIdLst>
  <p:sldSz cx="18288000" cy="10287000"/>
  <p:notesSz cx="10287000" cy="18288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 Regular" panose="02000503000000020004" pitchFamily="2" charset="0"/>
      <p:regular r:id="rId19"/>
    </p:embeddedFont>
    <p:embeddedFont>
      <p:font typeface="Inter Light" panose="02000503000000020004" pitchFamily="2" charset="0"/>
      <p:regular r:id="rId20"/>
    </p:embeddedFont>
    <p:embeddedFont>
      <p:font typeface="Inter Medium" panose="02000503000000020004" pitchFamily="2" charset="0"/>
      <p:regular r:id="rId21"/>
    </p:embeddedFont>
    <p:embeddedFont>
      <p:font typeface="Inter Bold" panose="02000503000000020004" pitchFamily="2" charset="0"/>
      <p:bold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C64E6-604C-446E-AFBD-F967BAFE443C}" v="20" dt="2023-11-02T07:58:39.284"/>
    <p1510:client id="{5D32C520-8BCE-4341-9217-ABA2A9E22F18}" v="5" dt="2023-11-03T13:27:58.253"/>
    <p1510:client id="{67DED6A2-75BB-4B56-8F65-391A3409F7A3}" v="6" dt="2023-11-02T10:19:15.692"/>
    <p1510:client id="{82446404-84D1-495B-9CC4-21D899722FEA}" v="2" dt="2023-11-02T08:07:47.862"/>
    <p1510:client id="{E9002B54-4DA1-4062-BDB2-7AE728387233}" v="3" dt="2023-11-03T13:20:55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8" d="100"/>
          <a:sy n="48" d="100"/>
        </p:scale>
        <p:origin x="5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z Bartkiewicz" userId="ceac6e4e3b66b5a4" providerId="Windows Live" clId="Web-{82446404-84D1-495B-9CC4-21D899722FEA}"/>
    <pc:docChg chg="modSld">
      <pc:chgData name="Lukasz Bartkiewicz" userId="ceac6e4e3b66b5a4" providerId="Windows Live" clId="Web-{82446404-84D1-495B-9CC4-21D899722FEA}" dt="2023-11-02T08:07:47.862" v="1" actId="1076"/>
      <pc:docMkLst>
        <pc:docMk/>
      </pc:docMkLst>
      <pc:sldChg chg="modSp">
        <pc:chgData name="Lukasz Bartkiewicz" userId="ceac6e4e3b66b5a4" providerId="Windows Live" clId="Web-{82446404-84D1-495B-9CC4-21D899722FEA}" dt="2023-11-02T08:07:47.862" v="1" actId="1076"/>
        <pc:sldMkLst>
          <pc:docMk/>
          <pc:sldMk cId="0" sldId="259"/>
        </pc:sldMkLst>
        <pc:picChg chg="mod">
          <ac:chgData name="Lukasz Bartkiewicz" userId="ceac6e4e3b66b5a4" providerId="Windows Live" clId="Web-{82446404-84D1-495B-9CC4-21D899722FEA}" dt="2023-11-02T08:07:47.862" v="1" actId="1076"/>
          <ac:picMkLst>
            <pc:docMk/>
            <pc:sldMk cId="0" sldId="259"/>
            <ac:picMk id="6" creationId="{00000000-0000-0000-0000-000000000000}"/>
          </ac:picMkLst>
        </pc:picChg>
      </pc:sldChg>
    </pc:docChg>
  </pc:docChgLst>
  <pc:docChgLst>
    <pc:chgData name="Lukasz Bartkiewicz" userId="ceac6e4e3b66b5a4" providerId="Windows Live" clId="Web-{036C64E6-604C-446E-AFBD-F967BAFE443C}"/>
    <pc:docChg chg="modSld">
      <pc:chgData name="Lukasz Bartkiewicz" userId="ceac6e4e3b66b5a4" providerId="Windows Live" clId="Web-{036C64E6-604C-446E-AFBD-F967BAFE443C}" dt="2023-11-02T07:58:39.284" v="19" actId="1076"/>
      <pc:docMkLst>
        <pc:docMk/>
      </pc:docMkLst>
      <pc:sldChg chg="modSp">
        <pc:chgData name="Lukasz Bartkiewicz" userId="ceac6e4e3b66b5a4" providerId="Windows Live" clId="Web-{036C64E6-604C-446E-AFBD-F967BAFE443C}" dt="2023-11-02T07:58:39.284" v="19" actId="1076"/>
        <pc:sldMkLst>
          <pc:docMk/>
          <pc:sldMk cId="0" sldId="260"/>
        </pc:sldMkLst>
        <pc:spChg chg="mod">
          <ac:chgData name="Lukasz Bartkiewicz" userId="ceac6e4e3b66b5a4" providerId="Windows Live" clId="Web-{036C64E6-604C-446E-AFBD-F967BAFE443C}" dt="2023-11-02T07:58:39.284" v="19" actId="1076"/>
          <ac:spMkLst>
            <pc:docMk/>
            <pc:sldMk cId="0" sldId="260"/>
            <ac:spMk id="6" creationId="{00000000-0000-0000-0000-000000000000}"/>
          </ac:spMkLst>
        </pc:spChg>
        <pc:picChg chg="mod">
          <ac:chgData name="Lukasz Bartkiewicz" userId="ceac6e4e3b66b5a4" providerId="Windows Live" clId="Web-{036C64E6-604C-446E-AFBD-F967BAFE443C}" dt="2023-11-02T07:58:27.846" v="18" actId="1076"/>
          <ac:picMkLst>
            <pc:docMk/>
            <pc:sldMk cId="0" sldId="260"/>
            <ac:picMk id="2" creationId="{00000000-0000-0000-0000-000000000000}"/>
          </ac:picMkLst>
        </pc:picChg>
      </pc:sldChg>
      <pc:sldChg chg="modSp">
        <pc:chgData name="Lukasz Bartkiewicz" userId="ceac6e4e3b66b5a4" providerId="Windows Live" clId="Web-{036C64E6-604C-446E-AFBD-F967BAFE443C}" dt="2023-11-02T07:57:08.060" v="15" actId="1076"/>
        <pc:sldMkLst>
          <pc:docMk/>
          <pc:sldMk cId="0" sldId="263"/>
        </pc:sldMkLst>
        <pc:spChg chg="mod">
          <ac:chgData name="Lukasz Bartkiewicz" userId="ceac6e4e3b66b5a4" providerId="Windows Live" clId="Web-{036C64E6-604C-446E-AFBD-F967BAFE443C}" dt="2023-11-02T07:56:57.950" v="14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Lukasz Bartkiewicz" userId="ceac6e4e3b66b5a4" providerId="Windows Live" clId="Web-{036C64E6-604C-446E-AFBD-F967BAFE443C}" dt="2023-11-02T07:57:08.060" v="15" actId="1076"/>
          <ac:spMkLst>
            <pc:docMk/>
            <pc:sldMk cId="0" sldId="263"/>
            <ac:spMk id="10" creationId="{00000000-0000-0000-0000-000000000000}"/>
          </ac:spMkLst>
        </pc:spChg>
      </pc:sldChg>
      <pc:sldChg chg="modSp">
        <pc:chgData name="Lukasz Bartkiewicz" userId="ceac6e4e3b66b5a4" providerId="Windows Live" clId="Web-{036C64E6-604C-446E-AFBD-F967BAFE443C}" dt="2023-11-02T07:56:52.340" v="13" actId="1076"/>
        <pc:sldMkLst>
          <pc:docMk/>
          <pc:sldMk cId="0" sldId="264"/>
        </pc:sldMkLst>
        <pc:spChg chg="mod">
          <ac:chgData name="Lukasz Bartkiewicz" userId="ceac6e4e3b66b5a4" providerId="Windows Live" clId="Web-{036C64E6-604C-446E-AFBD-F967BAFE443C}" dt="2023-11-02T07:56:44.074" v="12" actId="1076"/>
          <ac:spMkLst>
            <pc:docMk/>
            <pc:sldMk cId="0" sldId="264"/>
            <ac:spMk id="9" creationId="{00000000-0000-0000-0000-000000000000}"/>
          </ac:spMkLst>
        </pc:spChg>
        <pc:spChg chg="mod">
          <ac:chgData name="Lukasz Bartkiewicz" userId="ceac6e4e3b66b5a4" providerId="Windows Live" clId="Web-{036C64E6-604C-446E-AFBD-F967BAFE443C}" dt="2023-11-02T07:56:52.340" v="13" actId="1076"/>
          <ac:spMkLst>
            <pc:docMk/>
            <pc:sldMk cId="0" sldId="264"/>
            <ac:spMk id="10" creationId="{00000000-0000-0000-0000-000000000000}"/>
          </ac:spMkLst>
        </pc:spChg>
      </pc:sldChg>
      <pc:sldChg chg="modSp">
        <pc:chgData name="Lukasz Bartkiewicz" userId="ceac6e4e3b66b5a4" providerId="Windows Live" clId="Web-{036C64E6-604C-446E-AFBD-F967BAFE443C}" dt="2023-11-02T07:54:28.035" v="8" actId="14100"/>
        <pc:sldMkLst>
          <pc:docMk/>
          <pc:sldMk cId="0" sldId="265"/>
        </pc:sldMkLst>
        <pc:spChg chg="mod">
          <ac:chgData name="Lukasz Bartkiewicz" userId="ceac6e4e3b66b5a4" providerId="Windows Live" clId="Web-{036C64E6-604C-446E-AFBD-F967BAFE443C}" dt="2023-11-02T07:54:12.737" v="5" actId="14100"/>
          <ac:spMkLst>
            <pc:docMk/>
            <pc:sldMk cId="0" sldId="265"/>
            <ac:spMk id="5" creationId="{00000000-0000-0000-0000-000000000000}"/>
          </ac:spMkLst>
        </pc:spChg>
        <pc:spChg chg="mod">
          <ac:chgData name="Lukasz Bartkiewicz" userId="ceac6e4e3b66b5a4" providerId="Windows Live" clId="Web-{036C64E6-604C-446E-AFBD-F967BAFE443C}" dt="2023-11-02T07:54:18.316" v="6" actId="14100"/>
          <ac:spMkLst>
            <pc:docMk/>
            <pc:sldMk cId="0" sldId="265"/>
            <ac:spMk id="7" creationId="{00000000-0000-0000-0000-000000000000}"/>
          </ac:spMkLst>
        </pc:spChg>
        <pc:spChg chg="mod">
          <ac:chgData name="Lukasz Bartkiewicz" userId="ceac6e4e3b66b5a4" providerId="Windows Live" clId="Web-{036C64E6-604C-446E-AFBD-F967BAFE443C}" dt="2023-11-02T07:54:23.612" v="7" actId="14100"/>
          <ac:spMkLst>
            <pc:docMk/>
            <pc:sldMk cId="0" sldId="265"/>
            <ac:spMk id="9" creationId="{00000000-0000-0000-0000-000000000000}"/>
          </ac:spMkLst>
        </pc:spChg>
        <pc:spChg chg="mod">
          <ac:chgData name="Lukasz Bartkiewicz" userId="ceac6e4e3b66b5a4" providerId="Windows Live" clId="Web-{036C64E6-604C-446E-AFBD-F967BAFE443C}" dt="2023-11-02T07:54:28.035" v="8" actId="14100"/>
          <ac:spMkLst>
            <pc:docMk/>
            <pc:sldMk cId="0" sldId="265"/>
            <ac:spMk id="11" creationId="{00000000-0000-0000-0000-000000000000}"/>
          </ac:spMkLst>
        </pc:spChg>
      </pc:sldChg>
      <pc:sldChg chg="modSp">
        <pc:chgData name="Lukasz Bartkiewicz" userId="ceac6e4e3b66b5a4" providerId="Windows Live" clId="Web-{036C64E6-604C-446E-AFBD-F967BAFE443C}" dt="2023-11-02T07:57:32.264" v="16" actId="14100"/>
        <pc:sldMkLst>
          <pc:docMk/>
          <pc:sldMk cId="0" sldId="266"/>
        </pc:sldMkLst>
        <pc:spChg chg="mod">
          <ac:chgData name="Lukasz Bartkiewicz" userId="ceac6e4e3b66b5a4" providerId="Windows Live" clId="Web-{036C64E6-604C-446E-AFBD-F967BAFE443C}" dt="2023-11-02T07:57:32.264" v="16" actId="14100"/>
          <ac:spMkLst>
            <pc:docMk/>
            <pc:sldMk cId="0" sldId="266"/>
            <ac:spMk id="6" creationId="{00000000-0000-0000-0000-000000000000}"/>
          </ac:spMkLst>
        </pc:spChg>
      </pc:sldChg>
    </pc:docChg>
  </pc:docChgLst>
  <pc:docChgLst>
    <pc:chgData name="Guest User" providerId="Windows Live" clId="Web-{67DED6A2-75BB-4B56-8F65-391A3409F7A3}"/>
    <pc:docChg chg="modSld">
      <pc:chgData name="Guest User" userId="" providerId="Windows Live" clId="Web-{67DED6A2-75BB-4B56-8F65-391A3409F7A3}" dt="2023-11-02T10:19:15.692" v="9" actId="20577"/>
      <pc:docMkLst>
        <pc:docMk/>
      </pc:docMkLst>
      <pc:sldChg chg="modSp">
        <pc:chgData name="Guest User" userId="" providerId="Windows Live" clId="Web-{67DED6A2-75BB-4B56-8F65-391A3409F7A3}" dt="2023-11-02T10:14:31.702" v="4" actId="1076"/>
        <pc:sldMkLst>
          <pc:docMk/>
          <pc:sldMk cId="0" sldId="258"/>
        </pc:sldMkLst>
        <pc:spChg chg="mod">
          <ac:chgData name="Guest User" userId="" providerId="Windows Live" clId="Web-{67DED6A2-75BB-4B56-8F65-391A3409F7A3}" dt="2023-11-02T10:14:31.702" v="4" actId="1076"/>
          <ac:spMkLst>
            <pc:docMk/>
            <pc:sldMk cId="0" sldId="258"/>
            <ac:spMk id="5" creationId="{00000000-0000-0000-0000-000000000000}"/>
          </ac:spMkLst>
        </pc:spChg>
      </pc:sldChg>
      <pc:sldChg chg="modSp">
        <pc:chgData name="Guest User" userId="" providerId="Windows Live" clId="Web-{67DED6A2-75BB-4B56-8F65-391A3409F7A3}" dt="2023-11-02T10:19:15.692" v="9" actId="20577"/>
        <pc:sldMkLst>
          <pc:docMk/>
          <pc:sldMk cId="0" sldId="260"/>
        </pc:sldMkLst>
        <pc:spChg chg="mod">
          <ac:chgData name="Guest User" userId="" providerId="Windows Live" clId="Web-{67DED6A2-75BB-4B56-8F65-391A3409F7A3}" dt="2023-11-02T10:14:46.280" v="5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Guest User" userId="" providerId="Windows Live" clId="Web-{67DED6A2-75BB-4B56-8F65-391A3409F7A3}" dt="2023-11-02T10:19:15.692" v="9" actId="20577"/>
          <ac:spMkLst>
            <pc:docMk/>
            <pc:sldMk cId="0" sldId="260"/>
            <ac:spMk id="6" creationId="{00000000-0000-0000-0000-000000000000}"/>
          </ac:spMkLst>
        </pc:spChg>
      </pc:sldChg>
      <pc:sldChg chg="modNotes">
        <pc:chgData name="Guest User" userId="" providerId="Windows Live" clId="Web-{67DED6A2-75BB-4B56-8F65-391A3409F7A3}" dt="2023-11-02T10:12:12.902" v="1"/>
        <pc:sldMkLst>
          <pc:docMk/>
          <pc:sldMk cId="0" sldId="263"/>
        </pc:sldMkLst>
      </pc:sldChg>
      <pc:sldChg chg="modNotes">
        <pc:chgData name="Guest User" userId="" providerId="Windows Live" clId="Web-{67DED6A2-75BB-4B56-8F65-391A3409F7A3}" dt="2023-11-02T10:12:34.887" v="3"/>
        <pc:sldMkLst>
          <pc:docMk/>
          <pc:sldMk cId="0" sldId="264"/>
        </pc:sldMkLst>
      </pc:sldChg>
    </pc:docChg>
  </pc:docChgLst>
  <pc:docChgLst>
    <pc:chgData name="Lukasz Bartkiewicz" userId="ceac6e4e3b66b5a4" providerId="Windows Live" clId="Web-{5D32C520-8BCE-4341-9217-ABA2A9E22F18}"/>
    <pc:docChg chg="modSld">
      <pc:chgData name="Lukasz Bartkiewicz" userId="ceac6e4e3b66b5a4" providerId="Windows Live" clId="Web-{5D32C520-8BCE-4341-9217-ABA2A9E22F18}" dt="2023-11-03T13:27:58.253" v="3" actId="1076"/>
      <pc:docMkLst>
        <pc:docMk/>
      </pc:docMkLst>
      <pc:sldChg chg="modSp">
        <pc:chgData name="Lukasz Bartkiewicz" userId="ceac6e4e3b66b5a4" providerId="Windows Live" clId="Web-{5D32C520-8BCE-4341-9217-ABA2A9E22F18}" dt="2023-11-03T13:27:58.253" v="3" actId="1076"/>
        <pc:sldMkLst>
          <pc:docMk/>
          <pc:sldMk cId="702700131" sldId="270"/>
        </pc:sldMkLst>
        <pc:spChg chg="mod">
          <ac:chgData name="Lukasz Bartkiewicz" userId="ceac6e4e3b66b5a4" providerId="Windows Live" clId="Web-{5D32C520-8BCE-4341-9217-ABA2A9E22F18}" dt="2023-11-03T13:27:58.253" v="3" actId="1076"/>
          <ac:spMkLst>
            <pc:docMk/>
            <pc:sldMk cId="702700131" sldId="270"/>
            <ac:spMk id="48" creationId="{00000000-0000-0000-0000-000000000000}"/>
          </ac:spMkLst>
        </pc:spChg>
      </pc:sldChg>
    </pc:docChg>
  </pc:docChgLst>
  <pc:docChgLst>
    <pc:chgData name="Lukasz Bartkiewicz" userId="ceac6e4e3b66b5a4" providerId="Windows Live" clId="Web-{E9002B54-4DA1-4062-BDB2-7AE728387233}"/>
    <pc:docChg chg="modSld">
      <pc:chgData name="Lukasz Bartkiewicz" userId="ceac6e4e3b66b5a4" providerId="Windows Live" clId="Web-{E9002B54-4DA1-4062-BDB2-7AE728387233}" dt="2023-11-03T13:20:55.805" v="2" actId="14100"/>
      <pc:docMkLst>
        <pc:docMk/>
      </pc:docMkLst>
      <pc:sldChg chg="modSp">
        <pc:chgData name="Lukasz Bartkiewicz" userId="ceac6e4e3b66b5a4" providerId="Windows Live" clId="Web-{E9002B54-4DA1-4062-BDB2-7AE728387233}" dt="2023-11-03T13:20:55.805" v="2" actId="14100"/>
        <pc:sldMkLst>
          <pc:docMk/>
          <pc:sldMk cId="0" sldId="266"/>
        </pc:sldMkLst>
        <pc:spChg chg="mod">
          <ac:chgData name="Lukasz Bartkiewicz" userId="ceac6e4e3b66b5a4" providerId="Windows Live" clId="Web-{E9002B54-4DA1-4062-BDB2-7AE728387233}" dt="2023-11-03T13:20:52.946" v="1" actId="14100"/>
          <ac:spMkLst>
            <pc:docMk/>
            <pc:sldMk cId="0" sldId="266"/>
            <ac:spMk id="8" creationId="{00000000-0000-0000-0000-000000000000}"/>
          </ac:spMkLst>
        </pc:spChg>
        <pc:spChg chg="mod">
          <ac:chgData name="Lukasz Bartkiewicz" userId="ceac6e4e3b66b5a4" providerId="Windows Live" clId="Web-{E9002B54-4DA1-4062-BDB2-7AE728387233}" dt="2023-11-03T13:20:55.805" v="2" actId="14100"/>
          <ac:spMkLst>
            <pc:docMk/>
            <pc:sldMk cId="0" sldId="266"/>
            <ac:spMk id="10" creationId="{00000000-0000-0000-0000-000000000000}"/>
          </ac:spMkLst>
        </pc:spChg>
      </pc:sldChg>
      <pc:sldChg chg="modSp">
        <pc:chgData name="Lukasz Bartkiewicz" userId="ceac6e4e3b66b5a4" providerId="Windows Live" clId="Web-{E9002B54-4DA1-4062-BDB2-7AE728387233}" dt="2023-11-03T13:20:47.368" v="0" actId="14100"/>
        <pc:sldMkLst>
          <pc:docMk/>
          <pc:sldMk cId="702700131" sldId="270"/>
        </pc:sldMkLst>
        <pc:spChg chg="mod">
          <ac:chgData name="Lukasz Bartkiewicz" userId="ceac6e4e3b66b5a4" providerId="Windows Live" clId="Web-{E9002B54-4DA1-4062-BDB2-7AE728387233}" dt="2023-11-03T13:20:47.368" v="0" actId="14100"/>
          <ac:spMkLst>
            <pc:docMk/>
            <pc:sldMk cId="702700131" sldId="270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5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Challenges</a:t>
            </a:r>
            <a:r>
              <a:rPr lang="en-US" b="1" dirty="0">
                <a:cs typeface="+mn-lt"/>
              </a:rPr>
              <a:t/>
            </a:r>
            <a:br>
              <a:rPr lang="en-US" b="1" dirty="0">
                <a:cs typeface="+mn-lt"/>
              </a:rPr>
            </a:br>
            <a:r>
              <a:rPr lang="en-US" b="1"/>
              <a:t>Picture Pro</a:t>
            </a:r>
            <a:r>
              <a:rPr lang="en-US" b="1" dirty="0"/>
              <a:t> </a:t>
            </a:r>
            <a:r>
              <a:rPr lang="en-US" b="1"/>
              <a:t>Juventute’s</a:t>
            </a:r>
            <a:r>
              <a:rPr lang="en-US" b="1" dirty="0"/>
              <a:t> </a:t>
            </a:r>
            <a:r>
              <a:rPr lang="en-US" b="1"/>
              <a:t>situation: Manual tracking</a:t>
            </a:r>
            <a:r>
              <a:rPr lang="en-US" b="1" dirty="0"/>
              <a:t> </a:t>
            </a:r>
            <a:r>
              <a:rPr lang="en-US" b="1"/>
              <a:t> of KPIs are occupying the employees valuable time. The reporting processes are not reflecting Pro</a:t>
            </a:r>
            <a:r>
              <a:rPr lang="en-US" b="1" dirty="0"/>
              <a:t> </a:t>
            </a:r>
            <a:r>
              <a:rPr lang="en-US" b="1"/>
              <a:t>Juventutes</a:t>
            </a:r>
            <a:r>
              <a:rPr lang="en-US" b="1" dirty="0"/>
              <a:t> </a:t>
            </a:r>
            <a:r>
              <a:rPr lang="en-US" b="1"/>
              <a:t>potential. Because</a:t>
            </a:r>
            <a:r>
              <a:rPr lang="en-US" b="1" dirty="0"/>
              <a:t>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b="1"/>
              <a:t>Time consuming</a:t>
            </a:r>
            <a:r>
              <a:rPr lang="en-US"/>
              <a:t>. It is time consuming to work with multiple software that are not made to work seamlessly together.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b="1"/>
              <a:t>Data quality</a:t>
            </a:r>
            <a:r>
              <a:rPr lang="en-US"/>
              <a:t>: is inconsistent cause mistakes can happen easily. Additionally data validation is not implemented.</a:t>
            </a:r>
            <a:r>
              <a:rPr lang="en-US" dirty="0"/>
              <a:t>  </a:t>
            </a:r>
            <a:r>
              <a:rPr lang="en-US"/>
              <a:t>.</a:t>
            </a:r>
            <a:r>
              <a:rPr lang="en-US" dirty="0"/>
              <a:t>  </a:t>
            </a:r>
          </a:p>
          <a:p>
            <a:r>
              <a:rPr lang="en-US" dirty="0"/>
              <a:t> </a:t>
            </a:r>
          </a:p>
          <a:p>
            <a:pPr marL="285750" indent="-285750">
              <a:buFont typeface="Arial,Sans-Serif"/>
              <a:buChar char="•"/>
            </a:pPr>
            <a:r>
              <a:rPr lang="en-US" b="1"/>
              <a:t>Lack of transparency</a:t>
            </a:r>
            <a:r>
              <a:rPr lang="en-US"/>
              <a:t>: Pro</a:t>
            </a:r>
            <a:r>
              <a:rPr lang="en-US" dirty="0"/>
              <a:t> </a:t>
            </a:r>
            <a:r>
              <a:rPr lang="en-US"/>
              <a:t>Juventute’s</a:t>
            </a:r>
            <a:r>
              <a:rPr lang="en-US" dirty="0"/>
              <a:t> </a:t>
            </a:r>
            <a:r>
              <a:rPr lang="en-US"/>
              <a:t>tools don’t allow them to see who has changed something. The economist who made a change is not enabled to give context to the change easily.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Objectives</a:t>
            </a:r>
            <a:endParaRPr lang="en-US" dirty="0"/>
          </a:p>
          <a:p>
            <a:r>
              <a:rPr lang="en-US" b="1" dirty="0"/>
              <a:t>To</a:t>
            </a:r>
            <a:r>
              <a:rPr lang="en-US" b="1"/>
              <a:t> solve the challenges we had a few guiding objectives. These are crucial solutions that will help Pro</a:t>
            </a:r>
            <a:r>
              <a:rPr lang="en-US" b="1" dirty="0"/>
              <a:t> </a:t>
            </a:r>
            <a:r>
              <a:rPr lang="en-US" b="1"/>
              <a:t>Juventute</a:t>
            </a:r>
            <a:r>
              <a:rPr lang="en-US" b="1" dirty="0"/>
              <a:t> </a:t>
            </a:r>
            <a:r>
              <a:rPr lang="en-US" b="1"/>
              <a:t>to reach their full potential.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US" b="1"/>
              <a:t>Efficient KPI tracking</a:t>
            </a:r>
            <a:r>
              <a:rPr lang="en-US"/>
              <a:t>: From now on all elements work together seamlessly. This allows the </a:t>
            </a:r>
            <a:r>
              <a:rPr lang="en-US" dirty="0"/>
              <a:t>economists</a:t>
            </a:r>
            <a:r>
              <a:rPr lang="en-US"/>
              <a:t> to focus on more important tasks.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US" b="1"/>
              <a:t>Standardized data entry solution</a:t>
            </a:r>
            <a:r>
              <a:rPr lang="en-US"/>
              <a:t>: Standards help to make sure all entered values are valid and they use the correct formulas. </a:t>
            </a:r>
            <a:r>
              <a:rPr lang="en-US" dirty="0"/>
              <a:t>We’ll</a:t>
            </a:r>
            <a:r>
              <a:rPr lang="en-US"/>
              <a:t> just demo that in a minute to explain more.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US" b="1"/>
              <a:t>Log history for transparency </a:t>
            </a:r>
            <a:r>
              <a:rPr lang="en-US"/>
              <a:t>: </a:t>
            </a:r>
            <a:r>
              <a:rPr lang="en-US" dirty="0"/>
              <a:t>This</a:t>
            </a:r>
            <a:r>
              <a:rPr lang="en-US"/>
              <a:t> helps to trace changes. But </a:t>
            </a:r>
            <a:r>
              <a:rPr lang="en-US" dirty="0"/>
              <a:t>more</a:t>
            </a:r>
            <a:r>
              <a:rPr lang="en-US"/>
              <a:t> importantly the logs are</a:t>
            </a:r>
            <a:r>
              <a:rPr lang="en-US" dirty="0"/>
              <a:t> </a:t>
            </a:r>
            <a:r>
              <a:rPr lang="en-US"/>
              <a:t>designed to also allow for dialogue digitally.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40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2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mailto:daczosnek@gmail.com" TargetMode="External"/><Relationship Id="rId13" Type="http://schemas.openxmlformats.org/officeDocument/2006/relationships/hyperlink" Target="https://www.linkedin.com/in/jasmin-sert/" TargetMode="External"/><Relationship Id="rId18" Type="http://schemas.openxmlformats.org/officeDocument/2006/relationships/hyperlink" Target="mailto:giang.pham1610@gmail.com" TargetMode="External"/><Relationship Id="rId3" Type="http://schemas.openxmlformats.org/officeDocument/2006/relationships/image" Target="../media/image19.png"/><Relationship Id="rId21" Type="http://schemas.openxmlformats.org/officeDocument/2006/relationships/hyperlink" Target="https://www.linkedin.com/in/aurelie-pham/" TargetMode="External"/><Relationship Id="rId7" Type="http://schemas.openxmlformats.org/officeDocument/2006/relationships/hyperlink" Target="https://www.linkedin.com/in/lukasz-bartkiewicz/" TargetMode="External"/><Relationship Id="rId12" Type="http://schemas.openxmlformats.org/officeDocument/2006/relationships/hyperlink" Target="mailto:jasmin_sert@hotmail.com" TargetMode="External"/><Relationship Id="rId17" Type="http://schemas.openxmlformats.org/officeDocument/2006/relationships/hyperlink" Target="https://www.linkedin.com/in/simona-miljanovic-15a777143/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mailto:simona.miljanovic85@gmail.com" TargetMode="External"/><Relationship Id="rId20" Type="http://schemas.openxmlformats.org/officeDocument/2006/relationships/hyperlink" Target="mailto:aurelie.pham@outlook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lukasz@bartkiewicz.com.pl" TargetMode="External"/><Relationship Id="rId11" Type="http://schemas.openxmlformats.org/officeDocument/2006/relationships/hyperlink" Target="https://www.linkedin.com/in/waithira-mirie-8877a2237/" TargetMode="External"/><Relationship Id="rId5" Type="http://schemas.openxmlformats.org/officeDocument/2006/relationships/image" Target="../media/image20.png"/><Relationship Id="rId15" Type="http://schemas.openxmlformats.org/officeDocument/2006/relationships/hyperlink" Target="https://www.linkedin.com/in/caracfinlay/" TargetMode="External"/><Relationship Id="rId10" Type="http://schemas.openxmlformats.org/officeDocument/2006/relationships/hyperlink" Target="mailto:waithira.mirie@gmail.com&#8203;" TargetMode="External"/><Relationship Id="rId19" Type="http://schemas.openxmlformats.org/officeDocument/2006/relationships/hyperlink" Target="https://www.linkedin.com/in/giang-pham-a5468068/" TargetMode="External"/><Relationship Id="rId4" Type="http://schemas.openxmlformats.org/officeDocument/2006/relationships/image" Target="../media/image27.svg"/><Relationship Id="rId9" Type="http://schemas.openxmlformats.org/officeDocument/2006/relationships/hyperlink" Target="https://www.linkedin.com/in/daniel-c-931a0815b/" TargetMode="External"/><Relationship Id="rId14" Type="http://schemas.openxmlformats.org/officeDocument/2006/relationships/hyperlink" Target="mailto:caracfinlay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91525" y="2657475"/>
            <a:ext cx="9896475" cy="65820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905000" y="5314950"/>
            <a:ext cx="3619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200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&amp;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3209925" y="5505450"/>
            <a:ext cx="14668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795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KPI-Crackers</a:t>
            </a:r>
            <a:endParaRPr lang="en-US" sz="1795" dirty="0"/>
          </a:p>
        </p:txBody>
      </p:sp>
      <p:sp>
        <p:nvSpPr>
          <p:cNvPr id="6" name="Text 2"/>
          <p:cNvSpPr/>
          <p:nvPr/>
        </p:nvSpPr>
        <p:spPr>
          <a:xfrm>
            <a:off x="914400" y="6196282"/>
            <a:ext cx="5796052" cy="1061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00"/>
              </a:lnSpc>
              <a:buNone/>
            </a:pPr>
            <a:r>
              <a:rPr lang="en-US" sz="7200" dirty="0">
                <a:solidFill>
                  <a:srgbClr val="1E1B39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KPI Monitor</a:t>
            </a:r>
            <a:endParaRPr lang="en-US" sz="7200" dirty="0"/>
          </a:p>
        </p:txBody>
      </p:sp>
      <p:sp>
        <p:nvSpPr>
          <p:cNvPr id="7" name="Text 3"/>
          <p:cNvSpPr/>
          <p:nvPr/>
        </p:nvSpPr>
        <p:spPr>
          <a:xfrm>
            <a:off x="914400" y="1009650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949DA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Team name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914400" y="1352550"/>
            <a:ext cx="2283663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KPI-Crackers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3876675" y="1009650"/>
            <a:ext cx="76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949DA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Contact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3833542" y="1352550"/>
            <a:ext cx="435029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 err="1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lukas</a:t>
            </a:r>
            <a:r>
              <a:rPr lang="pl-PL" sz="24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z</a:t>
            </a:r>
            <a:r>
              <a:rPr lang="en-US" sz="24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@bartkiewicz.com.pl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8658225" y="1009650"/>
            <a:ext cx="45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949DA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Date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658225" y="1352550"/>
            <a:ext cx="1552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4.11.2023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3982700" y="5019217"/>
            <a:ext cx="95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33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KPI Monitor</a:t>
            </a:r>
            <a:endParaRPr lang="en-US" sz="1333" dirty="0"/>
          </a:p>
        </p:txBody>
      </p:sp>
      <p:sp>
        <p:nvSpPr>
          <p:cNvPr id="14" name="Text 10"/>
          <p:cNvSpPr/>
          <p:nvPr/>
        </p:nvSpPr>
        <p:spPr>
          <a:xfrm>
            <a:off x="12944475" y="5695217"/>
            <a:ext cx="3048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33"/>
              </a:lnSpc>
              <a:buNone/>
            </a:pPr>
            <a:r>
              <a:rPr lang="en-US" sz="888" dirty="0">
                <a:solidFill>
                  <a:srgbClr val="949DA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Email</a:t>
            </a:r>
            <a:endParaRPr lang="en-US" sz="888" dirty="0"/>
          </a:p>
        </p:txBody>
      </p:sp>
      <p:sp>
        <p:nvSpPr>
          <p:cNvPr id="15" name="Text 11"/>
          <p:cNvSpPr/>
          <p:nvPr/>
        </p:nvSpPr>
        <p:spPr>
          <a:xfrm>
            <a:off x="12944475" y="6205171"/>
            <a:ext cx="5429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33"/>
              </a:lnSpc>
              <a:buNone/>
            </a:pPr>
            <a:r>
              <a:rPr lang="en-US" sz="888" dirty="0">
                <a:solidFill>
                  <a:srgbClr val="949DA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Password</a:t>
            </a:r>
            <a:endParaRPr lang="en-US" sz="888" dirty="0"/>
          </a:p>
        </p:txBody>
      </p:sp>
      <p:sp>
        <p:nvSpPr>
          <p:cNvPr id="16" name="Text 12"/>
          <p:cNvSpPr/>
          <p:nvPr/>
        </p:nvSpPr>
        <p:spPr>
          <a:xfrm>
            <a:off x="14039850" y="6715125"/>
            <a:ext cx="3905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333"/>
              </a:lnSpc>
              <a:buNone/>
            </a:pPr>
            <a:r>
              <a:rPr lang="en-US" sz="888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Sign In</a:t>
            </a:r>
            <a:endParaRPr lang="en-US" sz="88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18797" y="1628775"/>
            <a:ext cx="9759553" cy="74199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0" y="0"/>
            <a:ext cx="7350189" cy="38489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14400" y="3476625"/>
            <a:ext cx="5946188" cy="184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75"/>
              </a:lnSpc>
              <a:buNone/>
            </a:pPr>
            <a:r>
              <a:rPr lang="en-US" sz="6000" dirty="0">
                <a:solidFill>
                  <a:srgbClr val="1E1B39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Our team</a:t>
            </a:r>
            <a:endParaRPr lang="en-US" sz="6000" dirty="0"/>
          </a:p>
        </p:txBody>
      </p:sp>
      <p:sp>
        <p:nvSpPr>
          <p:cNvPr id="5" name="Text 1"/>
          <p:cNvSpPr/>
          <p:nvPr/>
        </p:nvSpPr>
        <p:spPr>
          <a:xfrm>
            <a:off x="914400" y="4509466"/>
            <a:ext cx="59461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97"/>
              </a:lnSpc>
              <a:buNone/>
            </a:pPr>
            <a:r>
              <a:rPr lang="en-US" sz="2400" dirty="0">
                <a:solidFill>
                  <a:srgbClr val="47446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KPI-Crackers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162925" y="3638550"/>
            <a:ext cx="12858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Daniel </a:t>
            </a:r>
            <a:r>
              <a:t/>
            </a:r>
            <a:br/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Czosnek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7496175" y="4457700"/>
            <a:ext cx="25908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8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Fullstack Lead/Backend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0706100" y="3638550"/>
            <a:ext cx="1123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Aurelie </a:t>
            </a:r>
            <a:r>
              <a:t/>
            </a:r>
            <a:br/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Pham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10353675" y="4457700"/>
            <a:ext cx="18192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8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Fullstack Deputy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3239750" y="3638550"/>
            <a:ext cx="9620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Giang </a:t>
            </a:r>
            <a:r>
              <a:t/>
            </a:r>
            <a:br/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Pham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12801600" y="4457700"/>
            <a:ext cx="1838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8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Frontend Deputy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5459075" y="3638550"/>
            <a:ext cx="14763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Simona </a:t>
            </a:r>
            <a:r>
              <a:t/>
            </a:r>
            <a:br/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Miljanovic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5354300" y="4457700"/>
            <a:ext cx="16764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8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UX/UI Designer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8239125" y="7953375"/>
            <a:ext cx="11334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Jasmin </a:t>
            </a:r>
            <a:r>
              <a:t/>
            </a:r>
            <a:br/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Sert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7772400" y="8772525"/>
            <a:ext cx="20478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8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Science Lead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10829925" y="7953375"/>
            <a:ext cx="876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Cara </a:t>
            </a:r>
            <a:r>
              <a:t/>
            </a:r>
            <a:br/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Finlay</a:t>
            </a:r>
            <a:endParaRPr lang="en-US" sz="2400" dirty="0"/>
          </a:p>
        </p:txBody>
      </p:sp>
      <p:sp>
        <p:nvSpPr>
          <p:cNvPr id="17" name="Text 13"/>
          <p:cNvSpPr/>
          <p:nvPr/>
        </p:nvSpPr>
        <p:spPr>
          <a:xfrm>
            <a:off x="10115550" y="8772525"/>
            <a:ext cx="2295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8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Science Deputy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12868275" y="7953375"/>
            <a:ext cx="1733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Lukasz </a:t>
            </a:r>
            <a:r>
              <a:t/>
            </a:r>
            <a:br/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Bartkiewicz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12820650" y="8772525"/>
            <a:ext cx="1800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8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Project Manager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15544800" y="7953375"/>
            <a:ext cx="13049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Waithira </a:t>
            </a:r>
            <a:r>
              <a:t/>
            </a:r>
            <a:br/>
            <a:r>
              <a:rPr lang="en-US" sz="24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Mirie</a:t>
            </a:r>
            <a:endParaRPr lang="en-US" sz="2400" dirty="0"/>
          </a:p>
        </p:txBody>
      </p:sp>
      <p:sp>
        <p:nvSpPr>
          <p:cNvPr id="21" name="Text 17"/>
          <p:cNvSpPr/>
          <p:nvPr/>
        </p:nvSpPr>
        <p:spPr>
          <a:xfrm>
            <a:off x="15420975" y="8772525"/>
            <a:ext cx="1533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8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Scrum Master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5836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8858250" y="0"/>
            <a:ext cx="942975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2268200" y="3838575"/>
            <a:ext cx="2619375" cy="26193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14400" y="3663237"/>
            <a:ext cx="1609725" cy="184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75"/>
              </a:lnSpc>
              <a:buNone/>
            </a:pPr>
            <a:r>
              <a:rPr lang="en-US" sz="6000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Q&amp;A</a:t>
            </a:r>
            <a:endParaRPr lang="en-US" sz="6000" dirty="0"/>
          </a:p>
        </p:txBody>
      </p:sp>
      <p:sp>
        <p:nvSpPr>
          <p:cNvPr id="5" name="Text 1"/>
          <p:cNvSpPr/>
          <p:nvPr/>
        </p:nvSpPr>
        <p:spPr>
          <a:xfrm>
            <a:off x="914400" y="4576970"/>
            <a:ext cx="5737933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97"/>
              </a:lnSpc>
              <a:buNone/>
            </a:pPr>
            <a:r>
              <a:rPr lang="en-US" sz="2400" dirty="0">
                <a:solidFill>
                  <a:srgbClr val="47446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It’s your turn to ask questions and </a:t>
            </a:r>
            <a:r>
              <a:rPr dirty="0"/>
              <a:t/>
            </a:r>
            <a:br>
              <a:rPr dirty="0"/>
            </a:br>
            <a:r>
              <a:rPr lang="en-US" sz="2400" dirty="0">
                <a:solidFill>
                  <a:srgbClr val="47446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let us know about your point of view.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12830396" y="5227916"/>
            <a:ext cx="1599979" cy="10346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15000" dirty="0">
                <a:solidFill>
                  <a:srgbClr val="6634C1"/>
                </a:solidFill>
                <a:latin typeface="Inter Semi Bold"/>
                <a:ea typeface="Inter Semi Bold"/>
                <a:cs typeface="Inter Semi Bold" pitchFamily="34" charset="-120"/>
              </a:rPr>
              <a:t>?!</a:t>
            </a:r>
            <a:endParaRPr lang="en-US" sz="15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8373256" y="4381500"/>
            <a:ext cx="9914744" cy="5905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47750" y="2609850"/>
            <a:ext cx="16192500" cy="65341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14400" y="1009650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949DA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Team name</a:t>
            </a:r>
            <a:endParaRPr lang="en-US" sz="1500" dirty="0"/>
          </a:p>
        </p:txBody>
      </p:sp>
      <p:sp>
        <p:nvSpPr>
          <p:cNvPr id="5" name="Text 1"/>
          <p:cNvSpPr/>
          <p:nvPr/>
        </p:nvSpPr>
        <p:spPr>
          <a:xfrm>
            <a:off x="914400" y="1352550"/>
            <a:ext cx="211113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KPI-Crackers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3876675" y="1009650"/>
            <a:ext cx="76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949DA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Contact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3876674" y="1352550"/>
            <a:ext cx="3990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 err="1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lukas</a:t>
            </a:r>
            <a:r>
              <a:rPr lang="pl-PL" sz="24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z</a:t>
            </a:r>
            <a:r>
              <a:rPr lang="en-US" sz="24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@bartkiewicz.com.pl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8658225" y="1009650"/>
            <a:ext cx="45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949DA0"/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Date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8658225" y="1352550"/>
            <a:ext cx="1552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4.11.2023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952625" y="4033837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Fullstack Lead/Backend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1457325" y="4376738"/>
            <a:ext cx="3171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75"/>
              </a:lnSpc>
              <a:buNone/>
            </a:pPr>
            <a:r>
              <a:rPr lang="en-US" sz="1800" dirty="0">
                <a:solidFill>
                  <a:srgbClr val="41444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Daniel Czosnek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6343650" y="4033837"/>
            <a:ext cx="152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Fullstack Deputy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524500" y="4376738"/>
            <a:ext cx="3171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75"/>
              </a:lnSpc>
              <a:buNone/>
            </a:pPr>
            <a:r>
              <a:rPr lang="en-US" sz="1800" dirty="0">
                <a:solidFill>
                  <a:srgbClr val="41444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Aurelie Pham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10401300" y="4033837"/>
            <a:ext cx="1543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Frontend Deputy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9591675" y="4376738"/>
            <a:ext cx="3171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75"/>
              </a:lnSpc>
              <a:buNone/>
            </a:pPr>
            <a:r>
              <a:rPr lang="en-US" sz="1800" dirty="0">
                <a:solidFill>
                  <a:srgbClr val="41444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Giang Pham</a:t>
            </a:r>
            <a:endParaRPr lang="en-US" sz="1800" dirty="0"/>
          </a:p>
        </p:txBody>
      </p:sp>
      <p:sp>
        <p:nvSpPr>
          <p:cNvPr id="22" name="Text 18"/>
          <p:cNvSpPr/>
          <p:nvPr/>
        </p:nvSpPr>
        <p:spPr>
          <a:xfrm>
            <a:off x="14535150" y="4033837"/>
            <a:ext cx="1400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UX/UI Designer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13658850" y="4376738"/>
            <a:ext cx="3171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75"/>
              </a:lnSpc>
              <a:buNone/>
            </a:pPr>
            <a:r>
              <a:rPr lang="en-US" sz="1800" dirty="0">
                <a:solidFill>
                  <a:srgbClr val="41444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Simona Miljanovic</a:t>
            </a:r>
            <a:endParaRPr lang="en-US" sz="1800" dirty="0"/>
          </a:p>
        </p:txBody>
      </p:sp>
      <p:sp>
        <p:nvSpPr>
          <p:cNvPr id="26" name="Text 22"/>
          <p:cNvSpPr/>
          <p:nvPr/>
        </p:nvSpPr>
        <p:spPr>
          <a:xfrm>
            <a:off x="2181225" y="7258050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Science Lead</a:t>
            </a:r>
            <a:endParaRPr lang="en-US" sz="1500" dirty="0"/>
          </a:p>
        </p:txBody>
      </p:sp>
      <p:sp>
        <p:nvSpPr>
          <p:cNvPr id="27" name="Text 23"/>
          <p:cNvSpPr/>
          <p:nvPr/>
        </p:nvSpPr>
        <p:spPr>
          <a:xfrm>
            <a:off x="1457325" y="7600950"/>
            <a:ext cx="3171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75"/>
              </a:lnSpc>
              <a:buNone/>
            </a:pPr>
            <a:r>
              <a:rPr lang="en-US" sz="1800" dirty="0">
                <a:solidFill>
                  <a:srgbClr val="41444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Jasmin Sert</a:t>
            </a:r>
            <a:endParaRPr lang="en-US" sz="1800" dirty="0"/>
          </a:p>
        </p:txBody>
      </p:sp>
      <p:sp>
        <p:nvSpPr>
          <p:cNvPr id="30" name="Text 26"/>
          <p:cNvSpPr/>
          <p:nvPr/>
        </p:nvSpPr>
        <p:spPr>
          <a:xfrm>
            <a:off x="6143625" y="7258050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Science Deputy</a:t>
            </a:r>
            <a:endParaRPr lang="en-US" sz="1500" dirty="0"/>
          </a:p>
        </p:txBody>
      </p:sp>
      <p:sp>
        <p:nvSpPr>
          <p:cNvPr id="31" name="Text 27"/>
          <p:cNvSpPr/>
          <p:nvPr/>
        </p:nvSpPr>
        <p:spPr>
          <a:xfrm>
            <a:off x="5524500" y="7600950"/>
            <a:ext cx="3171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75"/>
              </a:lnSpc>
              <a:buNone/>
            </a:pPr>
            <a:r>
              <a:rPr lang="en-US" sz="1800" dirty="0">
                <a:solidFill>
                  <a:srgbClr val="41444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Cara Finlay</a:t>
            </a:r>
            <a:endParaRPr lang="en-US" sz="1800" dirty="0"/>
          </a:p>
        </p:txBody>
      </p:sp>
      <p:sp>
        <p:nvSpPr>
          <p:cNvPr id="34" name="Text 30"/>
          <p:cNvSpPr/>
          <p:nvPr/>
        </p:nvSpPr>
        <p:spPr>
          <a:xfrm>
            <a:off x="10420350" y="7258050"/>
            <a:ext cx="150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Project Manager</a:t>
            </a:r>
            <a:endParaRPr lang="en-US" sz="1500" dirty="0"/>
          </a:p>
        </p:txBody>
      </p:sp>
      <p:sp>
        <p:nvSpPr>
          <p:cNvPr id="35" name="Text 31"/>
          <p:cNvSpPr/>
          <p:nvPr/>
        </p:nvSpPr>
        <p:spPr>
          <a:xfrm>
            <a:off x="9591675" y="7600950"/>
            <a:ext cx="3171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75"/>
              </a:lnSpc>
              <a:buNone/>
            </a:pPr>
            <a:r>
              <a:rPr lang="en-US" sz="1800" dirty="0">
                <a:solidFill>
                  <a:srgbClr val="41444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Lukasz Bartkiewicz</a:t>
            </a:r>
            <a:endParaRPr lang="en-US" sz="1800" dirty="0"/>
          </a:p>
        </p:txBody>
      </p:sp>
      <p:sp>
        <p:nvSpPr>
          <p:cNvPr id="38" name="Text 34"/>
          <p:cNvSpPr/>
          <p:nvPr/>
        </p:nvSpPr>
        <p:spPr>
          <a:xfrm>
            <a:off x="14601825" y="7258050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Scrum Master</a:t>
            </a:r>
            <a:endParaRPr lang="en-US" sz="1500" dirty="0"/>
          </a:p>
        </p:txBody>
      </p:sp>
      <p:sp>
        <p:nvSpPr>
          <p:cNvPr id="39" name="Text 35"/>
          <p:cNvSpPr/>
          <p:nvPr/>
        </p:nvSpPr>
        <p:spPr>
          <a:xfrm>
            <a:off x="13658850" y="7600950"/>
            <a:ext cx="3171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75"/>
              </a:lnSpc>
              <a:buNone/>
            </a:pPr>
            <a:r>
              <a:rPr lang="en-US" sz="1800" dirty="0">
                <a:solidFill>
                  <a:srgbClr val="41444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Waithira Mirie</a:t>
            </a:r>
            <a:endParaRPr lang="en-US" sz="1800" dirty="0"/>
          </a:p>
        </p:txBody>
      </p:sp>
      <p:sp>
        <p:nvSpPr>
          <p:cNvPr id="44" name="Text 8"/>
          <p:cNvSpPr/>
          <p:nvPr/>
        </p:nvSpPr>
        <p:spPr>
          <a:xfrm>
            <a:off x="10093601" y="8099356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6"/>
              </a:rPr>
              <a:t>lukasz@bartkiewicz.com.pl</a:t>
            </a:r>
            <a:endParaRPr lang="en-US" sz="1500" dirty="0"/>
          </a:p>
        </p:txBody>
      </p:sp>
      <p:sp>
        <p:nvSpPr>
          <p:cNvPr id="45" name="Text 9"/>
          <p:cNvSpPr/>
          <p:nvPr/>
        </p:nvSpPr>
        <p:spPr>
          <a:xfrm>
            <a:off x="10093601" y="8442256"/>
            <a:ext cx="1781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7"/>
              </a:rPr>
              <a:t>Lukasz Bartkiewicz</a:t>
            </a:r>
            <a:endParaRPr lang="en-US" sz="1500" dirty="0"/>
          </a:p>
        </p:txBody>
      </p:sp>
      <p:sp>
        <p:nvSpPr>
          <p:cNvPr id="46" name="Text 24"/>
          <p:cNvSpPr/>
          <p:nvPr/>
        </p:nvSpPr>
        <p:spPr>
          <a:xfrm>
            <a:off x="2174472" y="4888291"/>
            <a:ext cx="213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8"/>
              </a:rPr>
              <a:t>daczosnek@gmail.com</a:t>
            </a:r>
            <a:endParaRPr lang="en-US" sz="1500" dirty="0"/>
          </a:p>
        </p:txBody>
      </p:sp>
      <p:sp>
        <p:nvSpPr>
          <p:cNvPr id="47" name="Text 25"/>
          <p:cNvSpPr/>
          <p:nvPr/>
        </p:nvSpPr>
        <p:spPr>
          <a:xfrm>
            <a:off x="2174472" y="5231191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9"/>
              </a:rPr>
              <a:t>Daniel Czosnek</a:t>
            </a:r>
            <a:endParaRPr lang="en-US" sz="1500" dirty="0"/>
          </a:p>
        </p:txBody>
      </p:sp>
      <p:sp>
        <p:nvSpPr>
          <p:cNvPr id="48" name="Text 12"/>
          <p:cNvSpPr/>
          <p:nvPr/>
        </p:nvSpPr>
        <p:spPr>
          <a:xfrm>
            <a:off x="14494932" y="8105775"/>
            <a:ext cx="24180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ea typeface="+mn-lt"/>
                <a:cs typeface="+mn-lt"/>
                <a:hlinkClick r:id="rId10"/>
              </a:rPr>
              <a:t>waithira.mirie@gmail.com</a:t>
            </a:r>
            <a:endParaRPr lang="pl-PL" dirty="0">
              <a:ea typeface="+mn-lt"/>
              <a:cs typeface="+mn-lt"/>
            </a:endParaRPr>
          </a:p>
        </p:txBody>
      </p:sp>
      <p:sp>
        <p:nvSpPr>
          <p:cNvPr id="49" name="Text 13"/>
          <p:cNvSpPr/>
          <p:nvPr/>
        </p:nvSpPr>
        <p:spPr>
          <a:xfrm>
            <a:off x="14494932" y="8448675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1"/>
              </a:rPr>
              <a:t>Waithira Mirie</a:t>
            </a:r>
            <a:endParaRPr lang="en-US" sz="1500" dirty="0"/>
          </a:p>
        </p:txBody>
      </p:sp>
      <p:sp>
        <p:nvSpPr>
          <p:cNvPr id="50" name="Text 16"/>
          <p:cNvSpPr/>
          <p:nvPr/>
        </p:nvSpPr>
        <p:spPr>
          <a:xfrm>
            <a:off x="2019714" y="8110537"/>
            <a:ext cx="2362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2"/>
              </a:rPr>
              <a:t>jasmin_sert@hotmail.com</a:t>
            </a:r>
            <a:endParaRPr lang="en-US" sz="1500" dirty="0"/>
          </a:p>
        </p:txBody>
      </p:sp>
      <p:sp>
        <p:nvSpPr>
          <p:cNvPr id="51" name="Text 17">
            <a:hlinkClick r:id="rId13"/>
          </p:cNvPr>
          <p:cNvSpPr/>
          <p:nvPr/>
        </p:nvSpPr>
        <p:spPr>
          <a:xfrm>
            <a:off x="2019714" y="8453437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3"/>
              </a:rPr>
              <a:t>Jasmin Sert</a:t>
            </a:r>
            <a:endParaRPr lang="en-US" sz="1500" dirty="0"/>
          </a:p>
        </p:txBody>
      </p:sp>
      <p:sp>
        <p:nvSpPr>
          <p:cNvPr id="52" name="Text 20"/>
          <p:cNvSpPr/>
          <p:nvPr/>
        </p:nvSpPr>
        <p:spPr>
          <a:xfrm>
            <a:off x="6218305" y="8110537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4"/>
              </a:rPr>
              <a:t>caracfinlay@gmail.com</a:t>
            </a:r>
            <a:endParaRPr lang="en-US" sz="1500" dirty="0"/>
          </a:p>
        </p:txBody>
      </p:sp>
      <p:sp>
        <p:nvSpPr>
          <p:cNvPr id="53" name="Text 21"/>
          <p:cNvSpPr/>
          <p:nvPr/>
        </p:nvSpPr>
        <p:spPr>
          <a:xfrm>
            <a:off x="6218305" y="8453437"/>
            <a:ext cx="1038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5"/>
              </a:rPr>
              <a:t>Cara Finlay</a:t>
            </a:r>
            <a:endParaRPr lang="en-US" sz="1500" dirty="0"/>
          </a:p>
        </p:txBody>
      </p:sp>
      <p:sp>
        <p:nvSpPr>
          <p:cNvPr id="54" name="Text 36"/>
          <p:cNvSpPr/>
          <p:nvPr/>
        </p:nvSpPr>
        <p:spPr>
          <a:xfrm>
            <a:off x="13949363" y="4886325"/>
            <a:ext cx="3000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6"/>
              </a:rPr>
              <a:t>simona.miljanovic85@gmail.com</a:t>
            </a:r>
            <a:endParaRPr lang="en-US" sz="1500" dirty="0"/>
          </a:p>
        </p:txBody>
      </p:sp>
      <p:sp>
        <p:nvSpPr>
          <p:cNvPr id="55" name="Text 37"/>
          <p:cNvSpPr/>
          <p:nvPr/>
        </p:nvSpPr>
        <p:spPr>
          <a:xfrm>
            <a:off x="13949363" y="5229225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7"/>
              </a:rPr>
              <a:t>Simona Miljanovic</a:t>
            </a:r>
            <a:endParaRPr lang="en-US" sz="1500" dirty="0"/>
          </a:p>
        </p:txBody>
      </p:sp>
      <p:sp>
        <p:nvSpPr>
          <p:cNvPr id="56" name="Text 32"/>
          <p:cNvSpPr/>
          <p:nvPr/>
        </p:nvSpPr>
        <p:spPr>
          <a:xfrm>
            <a:off x="10059181" y="4886325"/>
            <a:ext cx="2628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8"/>
              </a:rPr>
              <a:t>giang.pham1610@gmail.com</a:t>
            </a:r>
            <a:endParaRPr lang="en-US" sz="1500" dirty="0"/>
          </a:p>
        </p:txBody>
      </p:sp>
      <p:sp>
        <p:nvSpPr>
          <p:cNvPr id="57" name="Text 33"/>
          <p:cNvSpPr/>
          <p:nvPr/>
        </p:nvSpPr>
        <p:spPr>
          <a:xfrm>
            <a:off x="10059181" y="5229225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9"/>
              </a:rPr>
              <a:t>Giang Pham</a:t>
            </a:r>
            <a:endParaRPr lang="en-US" sz="1500" dirty="0"/>
          </a:p>
        </p:txBody>
      </p:sp>
      <p:sp>
        <p:nvSpPr>
          <p:cNvPr id="58" name="Text 28"/>
          <p:cNvSpPr/>
          <p:nvPr/>
        </p:nvSpPr>
        <p:spPr>
          <a:xfrm>
            <a:off x="5991225" y="4886325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20"/>
              </a:rPr>
              <a:t>aurelie.pham@outlook.com</a:t>
            </a:r>
            <a:endParaRPr lang="en-US" sz="1500" dirty="0"/>
          </a:p>
        </p:txBody>
      </p:sp>
      <p:sp>
        <p:nvSpPr>
          <p:cNvPr id="59" name="Text 29"/>
          <p:cNvSpPr/>
          <p:nvPr/>
        </p:nvSpPr>
        <p:spPr>
          <a:xfrm>
            <a:off x="5991225" y="5229225"/>
            <a:ext cx="121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6634C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21"/>
              </a:rPr>
              <a:t>Aurelie Pham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0270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8854473" y="0"/>
            <a:ext cx="9433527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9963150" y="1657350"/>
            <a:ext cx="7515225" cy="69627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15550" y="1928813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6634C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01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11010900" y="1657350"/>
            <a:ext cx="6453634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 Juventute’s challenges </a:t>
            </a:r>
            <a:r>
              <a:t/>
            </a:r>
            <a:br/>
            <a:r>
              <a:rPr lang="en-US" sz="30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&amp; our objectives</a:t>
            </a:r>
            <a:endParaRPr lang="en-US" sz="3000" dirty="0"/>
          </a:p>
        </p:txBody>
      </p:sp>
      <p:sp>
        <p:nvSpPr>
          <p:cNvPr id="6" name="Text 2"/>
          <p:cNvSpPr/>
          <p:nvPr/>
        </p:nvSpPr>
        <p:spPr>
          <a:xfrm>
            <a:off x="10096500" y="3290888"/>
            <a:ext cx="428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6634C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02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1010900" y="3291157"/>
            <a:ext cx="2485126" cy="37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Walkthrough</a:t>
            </a:r>
            <a:endParaRPr lang="en-US" sz="3000" dirty="0"/>
          </a:p>
        </p:txBody>
      </p:sp>
      <p:sp>
        <p:nvSpPr>
          <p:cNvPr id="8" name="Text 4"/>
          <p:cNvSpPr/>
          <p:nvPr/>
        </p:nvSpPr>
        <p:spPr>
          <a:xfrm>
            <a:off x="10086975" y="4767263"/>
            <a:ext cx="4381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6634C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03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11010900" y="4767532"/>
            <a:ext cx="5060470" cy="392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Our solution – KPI Monitor</a:t>
            </a:r>
            <a:endParaRPr lang="en-US" sz="3000" dirty="0"/>
          </a:p>
        </p:txBody>
      </p:sp>
      <p:sp>
        <p:nvSpPr>
          <p:cNvPr id="10" name="Text 6"/>
          <p:cNvSpPr/>
          <p:nvPr/>
        </p:nvSpPr>
        <p:spPr>
          <a:xfrm>
            <a:off x="10086975" y="6348413"/>
            <a:ext cx="4381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6634C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04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11010900" y="6076950"/>
            <a:ext cx="406987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Our learnings </a:t>
            </a:r>
            <a:r>
              <a:t/>
            </a:r>
            <a:br/>
            <a:r>
              <a:rPr lang="en-US" sz="30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&amp; our team</a:t>
            </a:r>
            <a:endParaRPr lang="en-US" sz="3000" dirty="0"/>
          </a:p>
        </p:txBody>
      </p:sp>
      <p:sp>
        <p:nvSpPr>
          <p:cNvPr id="12" name="Text 8"/>
          <p:cNvSpPr/>
          <p:nvPr/>
        </p:nvSpPr>
        <p:spPr>
          <a:xfrm>
            <a:off x="10096500" y="7710487"/>
            <a:ext cx="428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b="1" dirty="0">
                <a:solidFill>
                  <a:srgbClr val="6634C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05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1010900" y="7667625"/>
            <a:ext cx="80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131313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Q&amp;A</a:t>
            </a:r>
            <a:endParaRPr lang="en-US" sz="3000" dirty="0"/>
          </a:p>
        </p:txBody>
      </p:sp>
      <p:sp>
        <p:nvSpPr>
          <p:cNvPr id="14" name="Text 10"/>
          <p:cNvSpPr/>
          <p:nvPr/>
        </p:nvSpPr>
        <p:spPr>
          <a:xfrm>
            <a:off x="914400" y="3867150"/>
            <a:ext cx="5537976" cy="220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00"/>
              </a:lnSpc>
              <a:buNone/>
            </a:pPr>
            <a:r>
              <a:rPr lang="en-US" sz="7200" dirty="0">
                <a:solidFill>
                  <a:srgbClr val="1E1B39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Presentation
Overview</a:t>
            </a:r>
            <a:endParaRPr lang="en-US"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2950" y="3114675"/>
            <a:ext cx="16725905" cy="4152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95400" y="5314950"/>
            <a:ext cx="3028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Time consuming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1295400" y="5848350"/>
            <a:ext cx="38004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76"/>
              </a:lnSpc>
              <a:buNone/>
            </a:pPr>
            <a:r>
              <a:rPr lang="en-US" sz="1800" dirty="0">
                <a:solidFill>
                  <a:srgbClr val="47446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Processes are not efficient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943725" y="5314950"/>
            <a:ext cx="2200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quality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6943725" y="5848350"/>
            <a:ext cx="38004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76"/>
              </a:lnSpc>
              <a:buNone/>
            </a:pPr>
            <a:r>
              <a:rPr lang="en-US" sz="1800" dirty="0">
                <a:solidFill>
                  <a:srgbClr val="47446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Lack of consistency and errors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2601575" y="5314950"/>
            <a:ext cx="3867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Lack of transparency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12601575" y="5848350"/>
            <a:ext cx="38004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76"/>
              </a:lnSpc>
              <a:buNone/>
            </a:pPr>
            <a:r>
              <a:rPr lang="en-US" sz="1800" dirty="0">
                <a:solidFill>
                  <a:srgbClr val="47446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Who did what and when?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249049" y="793756"/>
            <a:ext cx="9789902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275"/>
              </a:lnSpc>
              <a:buNone/>
            </a:pPr>
            <a:r>
              <a:rPr lang="en-US" sz="6000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Pro Juvenute’s challenges</a:t>
            </a:r>
            <a:endParaRPr lang="en-US" sz="6000" dirty="0"/>
          </a:p>
        </p:txBody>
      </p:sp>
      <p:sp>
        <p:nvSpPr>
          <p:cNvPr id="10" name="Text 7"/>
          <p:cNvSpPr/>
          <p:nvPr/>
        </p:nvSpPr>
        <p:spPr>
          <a:xfrm>
            <a:off x="5094797" y="1726667"/>
            <a:ext cx="811044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97"/>
              </a:lnSpc>
              <a:buNone/>
            </a:pPr>
            <a:r>
              <a:rPr lang="en-US" sz="2400" dirty="0">
                <a:solidFill>
                  <a:srgbClr val="47446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 consuming data tracking that lacks consistency.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2950" y="3190875"/>
            <a:ext cx="16725901" cy="4000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29100" y="4076700"/>
            <a:ext cx="11049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28"/>
              </a:lnSpc>
              <a:buNone/>
            </a:pPr>
            <a:r>
              <a:rPr lang="en-US" sz="1650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 </a:t>
            </a:r>
            <a:r>
              <a:t/>
            </a:r>
            <a:br/>
            <a:r>
              <a:rPr lang="en-US" sz="1650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consuming</a:t>
            </a:r>
            <a:endParaRPr lang="en-US" sz="1650" dirty="0"/>
          </a:p>
        </p:txBody>
      </p:sp>
      <p:sp>
        <p:nvSpPr>
          <p:cNvPr id="4" name="Text 1"/>
          <p:cNvSpPr/>
          <p:nvPr/>
        </p:nvSpPr>
        <p:spPr>
          <a:xfrm>
            <a:off x="1295400" y="5391150"/>
            <a:ext cx="27432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1"/>
              </a:lnSpc>
              <a:buNone/>
            </a:pPr>
            <a:r>
              <a:rPr lang="en-US" sz="30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Efficient </a:t>
            </a:r>
            <a:r>
              <a:t/>
            </a:r>
            <a:br/>
            <a:r>
              <a:rPr lang="en-US" sz="30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KPI Processing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9877425" y="4076700"/>
            <a:ext cx="11049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28"/>
              </a:lnSpc>
              <a:buNone/>
            </a:pPr>
            <a:r>
              <a:rPr lang="en-US" sz="1650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Data </a:t>
            </a:r>
            <a:r>
              <a:t/>
            </a:r>
            <a:br/>
            <a:r>
              <a:rPr lang="en-US" sz="1650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Quality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943725" y="5391150"/>
            <a:ext cx="35337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Standardized </a:t>
            </a:r>
            <a:r>
              <a:t/>
            </a:r>
            <a:br/>
            <a:r>
              <a:rPr lang="en-US" sz="30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Entry Solution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15420975" y="4076700"/>
            <a:ext cx="13239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28"/>
              </a:lnSpc>
              <a:buNone/>
            </a:pPr>
            <a:r>
              <a:rPr lang="en-US" sz="1650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Lack of </a:t>
            </a:r>
            <a:r>
              <a:t/>
            </a:r>
            <a:br/>
            <a:r>
              <a:rPr lang="en-US" sz="1650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transparency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2601575" y="5391150"/>
            <a:ext cx="21240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 </a:t>
            </a:r>
            <a:r>
              <a:t/>
            </a:r>
            <a:br/>
            <a:r>
              <a:rPr lang="en-US" sz="3000" dirty="0">
                <a:solidFill>
                  <a:srgbClr val="1E1B39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Log History​</a:t>
            </a:r>
            <a:endParaRPr lang="en-US" sz="3000" dirty="0"/>
          </a:p>
        </p:txBody>
      </p:sp>
      <p:sp>
        <p:nvSpPr>
          <p:cNvPr id="9" name="Text 6"/>
          <p:cNvSpPr/>
          <p:nvPr/>
        </p:nvSpPr>
        <p:spPr>
          <a:xfrm>
            <a:off x="6467475" y="750624"/>
            <a:ext cx="535305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275"/>
              </a:lnSpc>
              <a:buNone/>
            </a:pPr>
            <a:r>
              <a:rPr lang="en-US" sz="6000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Our Objectives</a:t>
            </a:r>
            <a:endParaRPr lang="en-US" sz="6000" dirty="0"/>
          </a:p>
        </p:txBody>
      </p:sp>
      <p:sp>
        <p:nvSpPr>
          <p:cNvPr id="10" name="Text 7"/>
          <p:cNvSpPr/>
          <p:nvPr/>
        </p:nvSpPr>
        <p:spPr>
          <a:xfrm>
            <a:off x="4638675" y="1791365"/>
            <a:ext cx="89916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97"/>
              </a:lnSpc>
              <a:buNone/>
            </a:pPr>
            <a:r>
              <a:rPr lang="en-US" sz="2400" dirty="0">
                <a:solidFill>
                  <a:srgbClr val="47446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The solutions that help Pro Juventute reach their full potential.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38450" y="2390769"/>
            <a:ext cx="12611637" cy="71065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67524" y="793756"/>
            <a:ext cx="4840771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275"/>
              </a:lnSpc>
              <a:buNone/>
            </a:pPr>
            <a:r>
              <a:rPr lang="en-US" sz="6000" dirty="0">
                <a:solidFill>
                  <a:srgbClr val="131313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Walkthrough</a:t>
            </a:r>
            <a:endParaRPr lang="en-US" sz="6000" dirty="0"/>
          </a:p>
        </p:txBody>
      </p:sp>
      <p:sp>
        <p:nvSpPr>
          <p:cNvPr id="5" name="Text 1"/>
          <p:cNvSpPr/>
          <p:nvPr/>
        </p:nvSpPr>
        <p:spPr>
          <a:xfrm>
            <a:off x="5838825" y="1812931"/>
            <a:ext cx="65913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97"/>
              </a:lnSpc>
              <a:buNone/>
            </a:pPr>
            <a:r>
              <a:rPr lang="en-US" sz="2400" dirty="0">
                <a:solidFill>
                  <a:srgbClr val="47446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Journey of an economist with our KPI Monitor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585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37400" y="112310"/>
            <a:ext cx="17692184" cy="9969412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2251781" y="8368748"/>
            <a:ext cx="13806508" cy="73549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/>
        </p:nvSpPr>
        <p:spPr>
          <a:xfrm>
            <a:off x="2464904" y="536713"/>
            <a:ext cx="13593385" cy="3014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demo-kpi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4199" y="838135"/>
            <a:ext cx="13734793" cy="7725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58150" y="1676400"/>
            <a:ext cx="9410700" cy="70199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3676650"/>
            <a:ext cx="7672455" cy="5219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14400" y="2028825"/>
            <a:ext cx="615315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75"/>
              </a:lnSpc>
              <a:buNone/>
            </a:pPr>
            <a:r>
              <a:rPr lang="en-US" sz="6000" dirty="0">
                <a:solidFill>
                  <a:srgbClr val="1E1B39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KPI Monitor</a:t>
            </a:r>
            <a:endParaRPr lang="en-US" sz="6000" dirty="0"/>
          </a:p>
        </p:txBody>
      </p:sp>
      <p:sp>
        <p:nvSpPr>
          <p:cNvPr id="5" name="Text 1"/>
          <p:cNvSpPr/>
          <p:nvPr/>
        </p:nvSpPr>
        <p:spPr>
          <a:xfrm>
            <a:off x="914400" y="3105150"/>
            <a:ext cx="5737933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97"/>
              </a:lnSpc>
              <a:buNone/>
            </a:pPr>
            <a:r>
              <a:rPr lang="en-US" sz="2400" dirty="0">
                <a:solidFill>
                  <a:srgbClr val="47446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Special features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9601200" y="2609850"/>
            <a:ext cx="25908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User login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14306550" y="2352675"/>
            <a:ext cx="25908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Favourite circles</a:t>
            </a:r>
            <a:endParaRPr lang="en-US" sz="2700" dirty="0"/>
          </a:p>
        </p:txBody>
      </p:sp>
      <p:sp>
        <p:nvSpPr>
          <p:cNvPr id="8" name="Text 4"/>
          <p:cNvSpPr/>
          <p:nvPr/>
        </p:nvSpPr>
        <p:spPr>
          <a:xfrm>
            <a:off x="9601200" y="4929188"/>
            <a:ext cx="259080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88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KPI templates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14306550" y="4929188"/>
            <a:ext cx="259080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88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Audit log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9601200" y="6962775"/>
            <a:ext cx="2590800" cy="96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88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Insights and visualizations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14306550" y="6962775"/>
            <a:ext cx="2590800" cy="96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88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Standardized data entry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56043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9150" y="1571625"/>
            <a:ext cx="9410700" cy="72294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182225" y="3676650"/>
            <a:ext cx="8105775" cy="5219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362200" y="2247900"/>
            <a:ext cx="2590800" cy="96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88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Language inclusivity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7067550" y="2247900"/>
            <a:ext cx="2590800" cy="96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88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User management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2362200" y="4657725"/>
            <a:ext cx="2590800" cy="96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88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Email notifications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7067550" y="4657725"/>
            <a:ext cx="2590800" cy="96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88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Enhanced </a:t>
            </a:r>
            <a:r>
              <a:t/>
            </a:r>
            <a:br/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privacy</a:t>
            </a:r>
            <a:endParaRPr lang="en-US" sz="2700" dirty="0"/>
          </a:p>
        </p:txBody>
      </p:sp>
      <p:sp>
        <p:nvSpPr>
          <p:cNvPr id="8" name="Text 4"/>
          <p:cNvSpPr/>
          <p:nvPr/>
        </p:nvSpPr>
        <p:spPr>
          <a:xfrm>
            <a:off x="2362200" y="7034213"/>
            <a:ext cx="25908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Predictive analysis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7067550" y="7034213"/>
            <a:ext cx="25908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Anomaly</a:t>
            </a:r>
            <a:r>
              <a:t/>
            </a:r>
            <a:br/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detection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11811000" y="2028825"/>
            <a:ext cx="6153150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75"/>
              </a:lnSpc>
              <a:buNone/>
            </a:pPr>
            <a:r>
              <a:rPr lang="en-US" sz="6000" dirty="0">
                <a:solidFill>
                  <a:srgbClr val="1E1B39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KPI Monitor 2.0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8393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0" y="0"/>
            <a:ext cx="7350189" cy="38489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58275" y="1819275"/>
            <a:ext cx="6048375" cy="6743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14400" y="4211411"/>
            <a:ext cx="5946188" cy="184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75"/>
              </a:lnSpc>
              <a:buNone/>
            </a:pPr>
            <a:r>
              <a:rPr lang="en-US" sz="6000" dirty="0">
                <a:solidFill>
                  <a:srgbClr val="1E1B39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Our learnings</a:t>
            </a:r>
            <a:endParaRPr lang="en-US" sz="6000" dirty="0"/>
          </a:p>
        </p:txBody>
      </p:sp>
      <p:sp>
        <p:nvSpPr>
          <p:cNvPr id="5" name="Text 1"/>
          <p:cNvSpPr/>
          <p:nvPr/>
        </p:nvSpPr>
        <p:spPr>
          <a:xfrm>
            <a:off x="10601325" y="2581275"/>
            <a:ext cx="39338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Team cohesion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10601325" y="4886325"/>
            <a:ext cx="39338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Decision making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10601325" y="7191375"/>
            <a:ext cx="39338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700" dirty="0">
                <a:solidFill>
                  <a:srgbClr val="13131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Tools and technologies</a:t>
            </a:r>
            <a:endParaRPr lang="en-US" sz="2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277</Words>
  <Application>Microsoft Office PowerPoint</Application>
  <PresentationFormat>Niestandardowy</PresentationFormat>
  <Paragraphs>149</Paragraphs>
  <Slides>12</Slides>
  <Notes>12</Notes>
  <HiddenSlides>0</HiddenSlides>
  <MMClips>1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21" baseType="lpstr">
      <vt:lpstr>Calibri</vt:lpstr>
      <vt:lpstr>Inter Regular</vt:lpstr>
      <vt:lpstr>Inter Light</vt:lpstr>
      <vt:lpstr>Inter Medium</vt:lpstr>
      <vt:lpstr>Arial,Sans-Serif</vt:lpstr>
      <vt:lpstr>Inter Semi Bold</vt:lpstr>
      <vt:lpstr>Inter Bold</vt:lpstr>
      <vt:lpstr>Arial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Konto Microsoft</cp:lastModifiedBy>
  <cp:revision>40</cp:revision>
  <dcterms:created xsi:type="dcterms:W3CDTF">2023-11-01T17:38:16Z</dcterms:created>
  <dcterms:modified xsi:type="dcterms:W3CDTF">2023-11-03T18:01:41Z</dcterms:modified>
</cp:coreProperties>
</file>